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9E0D3E-3F56-4BCC-94EE-452796BF3201}" type="datetimeFigureOut">
              <a:rPr lang="en-US" smtClean="0"/>
              <a:t>6/8/2014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E073C-CFC4-4444-AB88-C616754AB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94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E073C-CFC4-4444-AB88-C616754AB0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88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86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1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4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32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86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1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2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988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7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29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7200" dirty="0" smtClean="0">
                <a:latin typeface="Algerian" pitchFamily="82" charset="0"/>
                <a:cs typeface="Times New Roman" pitchFamily="18" charset="0"/>
              </a:rPr>
              <a:t>PRODUCER’s </a:t>
            </a:r>
            <a:r>
              <a:rPr lang="en-US" sz="7200" dirty="0" smtClean="0">
                <a:latin typeface="Algerian" pitchFamily="82" charset="0"/>
                <a:cs typeface="Times New Roman" pitchFamily="18" charset="0"/>
              </a:rPr>
              <a:t>EQUILIBRIUM</a:t>
            </a:r>
            <a:endParaRPr lang="en-US" sz="7200" dirty="0"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PROFIT MAXIMISATION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1)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isoqaunt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Method: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Profit is maximized when the slope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equal to slope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2) The marginal revenue/marginal cost method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At that output,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(the slope of the total revenue curve)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(the slope of the total cost curve) are equal.</a:t>
            </a:r>
          </a:p>
          <a:p>
            <a:pPr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These are two approaches of profit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maximisation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producer equilibrium.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ISOCOST/ISOQAUNT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http://www.economicsconcepts.com/figure_12.9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47800"/>
            <a:ext cx="6934199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Cont’d….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54864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graph above, CD  is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line that is tangent to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isoqaunt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curve 400 units at point Q. The firm employs OC units of factor Y and OD units of factor X to produce 400 units of output. 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the graph any point below Q on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line AB is desirable as it shows lower cost, but it is not attainable for producing 400 units of output and points R&amp;S above Q 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lines GH, EF show higher cost.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These are unattainable by producer with CD budget. Hence point Q is the least cost point for producing 400 units of output with OC units of factor Y and OD units of factor X. Point Q is the equilibrium of the producer.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this point, the slope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isoquants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equal to the slope of the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line.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MARGINAL REVENUE/MARGINAL COST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can be obtained with the help of concept of </a:t>
            </a:r>
            <a:r>
              <a:rPr lang="en-US" cap="all" dirty="0" smtClean="0">
                <a:latin typeface="Times New Roman" pitchFamily="18" charset="0"/>
                <a:cs typeface="Times New Roman" pitchFamily="18" charset="0"/>
              </a:rPr>
              <a:t>marginal cost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(MC) and </a:t>
            </a:r>
            <a:r>
              <a:rPr lang="en-US" cap="all" dirty="0" smtClean="0">
                <a:latin typeface="Times New Roman" pitchFamily="18" charset="0"/>
                <a:cs typeface="Times New Roman" pitchFamily="18" charset="0"/>
              </a:rPr>
              <a:t>marginal revenue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(MR)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Marginal revenue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– the change in total revenue associated with a change in quantity.</a:t>
            </a:r>
          </a:p>
          <a:p>
            <a:pPr algn="just"/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Marginal 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– the change in total cost associated with a change in quantity.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firm maximizes profit when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MR and slope of MC &gt; slope of MR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to Maximize Profit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marginal revenue does not equal marginal cost, a firm can increase profit by changing output.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firm will continue to produce as long as marginal cost is less than marginal revenue.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supplier will cut back on production if marginal cost is greater than marginal revenue.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Thus, the profit-maximizing condition of a competitive firm is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MC = MR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www.mbaknol.com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 firms produce maximum level of output with minimum cost of production and earn the maximum profit during producer equilibrium.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PRODUCER’S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EQUILIBRIUM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ultimate aim of any firm is to earn the maximum profit possible.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Producer equilibrium is the situation of PROFIT – MAXIMISATION 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equilibrium, the firm has the maximum level of output being produced and earning the maximum profit out the same.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equilibrium level of output which the producer will  produce at MINIMUM COST and sell to earn MAXIMUM PROFIT.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explain producer equilibrium, both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isoqaunt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has to be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analyzed.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equlibrium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can be explained graphically with the use of both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isoquant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curve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attained at the point where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 is tangent to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isoqaunt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curve in the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ISOQAUNT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refers to equal quantity.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Isoqaunt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 is the locus of points showing combination of factors ( ex: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capital) which gives the producer the same level of output.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reveals the combination of input, to get a quantity of output.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Slope of the graph gives the Marginal Rate of Technical Substitution (MRTS)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production_function_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33725" y="2824956"/>
            <a:ext cx="2876550" cy="23526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ISOCOST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refers to equal cost.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cost of purchase of two factors (capital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of production in a budget.</a:t>
            </a: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 shows the locus of points showing the combination of inputs that can be purchased with the available budget.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slope gives the ratio of wages ‘w’(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rate of interest ‘r’(Capital) Slope = w/r.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isocostli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219200"/>
            <a:ext cx="6858000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PRODUCER EQUILIBRIUM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attained at the point where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 is tangent to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isoquant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curve.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the point where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isoqaunt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curve just touches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doesn’t intersect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Slope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isoqaunt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curve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isocost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line are the same at this point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MRTS = w/r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4" descr="isoquant_mrt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1295400"/>
            <a:ext cx="70866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</TotalTime>
  <Words>655</Words>
  <Application>Microsoft Office PowerPoint</Application>
  <PresentationFormat>On-screen Show (4:3)</PresentationFormat>
  <Paragraphs>56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Algerian</vt:lpstr>
      <vt:lpstr>Arial</vt:lpstr>
      <vt:lpstr>Calibri</vt:lpstr>
      <vt:lpstr>Calibri Light</vt:lpstr>
      <vt:lpstr>Times New Roman</vt:lpstr>
      <vt:lpstr>Office Theme</vt:lpstr>
      <vt:lpstr>PRODUCER’s EQUILIBRIUM</vt:lpstr>
      <vt:lpstr>PRODUCER’S EQUILIBRIUM</vt:lpstr>
      <vt:lpstr>INTRODUCTION</vt:lpstr>
      <vt:lpstr>ISOQAUNT </vt:lpstr>
      <vt:lpstr>GRAPH</vt:lpstr>
      <vt:lpstr>ISOCOST</vt:lpstr>
      <vt:lpstr>GRAPH</vt:lpstr>
      <vt:lpstr>PRODUCER EQUILIBRIUM</vt:lpstr>
      <vt:lpstr>GRAPH</vt:lpstr>
      <vt:lpstr>PROFIT MAXIMISATION</vt:lpstr>
      <vt:lpstr>ISOCOST/ISOQAUNT </vt:lpstr>
      <vt:lpstr>Cont’d….</vt:lpstr>
      <vt:lpstr>MARGINAL REVENUE/MARGINAL COST</vt:lpstr>
      <vt:lpstr>How to Maximize Profit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Abey Francis</cp:lastModifiedBy>
  <cp:revision>38</cp:revision>
  <dcterms:created xsi:type="dcterms:W3CDTF">2006-08-16T00:00:00Z</dcterms:created>
  <dcterms:modified xsi:type="dcterms:W3CDTF">2014-06-08T10:04:56Z</dcterms:modified>
</cp:coreProperties>
</file>