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79B1B9-ADA5-4736-A4D3-19D9D620C580}" type="datetimeFigureOut">
              <a:rPr lang="en-US" smtClean="0"/>
              <a:t>6/5/2014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0F6707-409C-4A06-8573-F661C7B14243}" type="slidenum">
              <a:rPr lang="en-US" smtClean="0"/>
              <a:t>‹#›</a:t>
            </a:fld>
            <a:endParaRPr lang="en-US"/>
          </a:p>
        </p:txBody>
      </p:sp>
    </p:spTree>
    <p:extLst>
      <p:ext uri="{BB962C8B-B14F-4D97-AF65-F5344CB8AC3E}">
        <p14:creationId xmlns:p14="http://schemas.microsoft.com/office/powerpoint/2010/main" val="3748141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0F6707-409C-4A06-8573-F661C7B14243}" type="slidenum">
              <a:rPr lang="en-US" smtClean="0"/>
              <a:t>9</a:t>
            </a:fld>
            <a:endParaRPr lang="en-US"/>
          </a:p>
        </p:txBody>
      </p:sp>
    </p:spTree>
    <p:extLst>
      <p:ext uri="{BB962C8B-B14F-4D97-AF65-F5344CB8AC3E}">
        <p14:creationId xmlns:p14="http://schemas.microsoft.com/office/powerpoint/2010/main" val="570485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9F9EFF-0000-4502-9CD3-0D5BBADE9653}" type="datetime1">
              <a:rPr lang="en-US" smtClean="0"/>
              <a:t>6/5/2014</a:t>
            </a:fld>
            <a:endParaRPr lang="en-US"/>
          </a:p>
        </p:txBody>
      </p:sp>
      <p:sp>
        <p:nvSpPr>
          <p:cNvPr id="5" name="Footer Placeholder 4"/>
          <p:cNvSpPr>
            <a:spLocks noGrp="1"/>
          </p:cNvSpPr>
          <p:nvPr>
            <p:ph type="ftr" sz="quarter" idx="11"/>
          </p:nvPr>
        </p:nvSpPr>
        <p:spPr/>
        <p:txBody>
          <a:bodyPr/>
          <a:lstStyle/>
          <a:p>
            <a:r>
              <a:rPr lang="en-US" smtClean="0"/>
              <a:t>www.mbaknol.com </a:t>
            </a:r>
            <a:endParaRPr lang="en-US"/>
          </a:p>
        </p:txBody>
      </p:sp>
      <p:sp>
        <p:nvSpPr>
          <p:cNvPr id="6" name="Slide Number Placeholder 5"/>
          <p:cNvSpPr>
            <a:spLocks noGrp="1"/>
          </p:cNvSpPr>
          <p:nvPr>
            <p:ph type="sldNum" sz="quarter" idx="12"/>
          </p:nvPr>
        </p:nvSpPr>
        <p:spPr/>
        <p:txBody>
          <a:bodyPr/>
          <a:lstStyle/>
          <a:p>
            <a:fld id="{E6C7D226-A1AE-4B87-9475-98377064F4FB}" type="slidenum">
              <a:rPr lang="en-US" smtClean="0"/>
              <a:t>‹#›</a:t>
            </a:fld>
            <a:endParaRPr lang="en-US"/>
          </a:p>
        </p:txBody>
      </p:sp>
    </p:spTree>
    <p:extLst>
      <p:ext uri="{BB962C8B-B14F-4D97-AF65-F5344CB8AC3E}">
        <p14:creationId xmlns:p14="http://schemas.microsoft.com/office/powerpoint/2010/main" val="3644901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1080F-97D7-41AA-83A6-8F67DE643C88}" type="datetime1">
              <a:rPr lang="en-US" smtClean="0"/>
              <a:t>6/5/2014</a:t>
            </a:fld>
            <a:endParaRPr lang="en-US"/>
          </a:p>
        </p:txBody>
      </p:sp>
      <p:sp>
        <p:nvSpPr>
          <p:cNvPr id="5" name="Footer Placeholder 4"/>
          <p:cNvSpPr>
            <a:spLocks noGrp="1"/>
          </p:cNvSpPr>
          <p:nvPr>
            <p:ph type="ftr" sz="quarter" idx="11"/>
          </p:nvPr>
        </p:nvSpPr>
        <p:spPr/>
        <p:txBody>
          <a:bodyPr/>
          <a:lstStyle/>
          <a:p>
            <a:r>
              <a:rPr lang="en-US" smtClean="0"/>
              <a:t>www.mbaknol.com </a:t>
            </a:r>
            <a:endParaRPr lang="en-US"/>
          </a:p>
        </p:txBody>
      </p:sp>
      <p:sp>
        <p:nvSpPr>
          <p:cNvPr id="6" name="Slide Number Placeholder 5"/>
          <p:cNvSpPr>
            <a:spLocks noGrp="1"/>
          </p:cNvSpPr>
          <p:nvPr>
            <p:ph type="sldNum" sz="quarter" idx="12"/>
          </p:nvPr>
        </p:nvSpPr>
        <p:spPr/>
        <p:txBody>
          <a:bodyPr/>
          <a:lstStyle/>
          <a:p>
            <a:fld id="{E6C7D226-A1AE-4B87-9475-98377064F4FB}" type="slidenum">
              <a:rPr lang="en-US" smtClean="0"/>
              <a:t>‹#›</a:t>
            </a:fld>
            <a:endParaRPr lang="en-US"/>
          </a:p>
        </p:txBody>
      </p:sp>
    </p:spTree>
    <p:extLst>
      <p:ext uri="{BB962C8B-B14F-4D97-AF65-F5344CB8AC3E}">
        <p14:creationId xmlns:p14="http://schemas.microsoft.com/office/powerpoint/2010/main" val="4292191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A31EF1-3484-4A9F-91EA-C23924FD70A8}" type="datetime1">
              <a:rPr lang="en-US" smtClean="0"/>
              <a:t>6/5/2014</a:t>
            </a:fld>
            <a:endParaRPr lang="en-US"/>
          </a:p>
        </p:txBody>
      </p:sp>
      <p:sp>
        <p:nvSpPr>
          <p:cNvPr id="5" name="Footer Placeholder 4"/>
          <p:cNvSpPr>
            <a:spLocks noGrp="1"/>
          </p:cNvSpPr>
          <p:nvPr>
            <p:ph type="ftr" sz="quarter" idx="11"/>
          </p:nvPr>
        </p:nvSpPr>
        <p:spPr/>
        <p:txBody>
          <a:bodyPr/>
          <a:lstStyle/>
          <a:p>
            <a:r>
              <a:rPr lang="en-US" smtClean="0"/>
              <a:t>www.mbaknol.com </a:t>
            </a:r>
            <a:endParaRPr lang="en-US"/>
          </a:p>
        </p:txBody>
      </p:sp>
      <p:sp>
        <p:nvSpPr>
          <p:cNvPr id="6" name="Slide Number Placeholder 5"/>
          <p:cNvSpPr>
            <a:spLocks noGrp="1"/>
          </p:cNvSpPr>
          <p:nvPr>
            <p:ph type="sldNum" sz="quarter" idx="12"/>
          </p:nvPr>
        </p:nvSpPr>
        <p:spPr/>
        <p:txBody>
          <a:bodyPr/>
          <a:lstStyle/>
          <a:p>
            <a:fld id="{E6C7D226-A1AE-4B87-9475-98377064F4FB}" type="slidenum">
              <a:rPr lang="en-US" smtClean="0"/>
              <a:t>‹#›</a:t>
            </a:fld>
            <a:endParaRPr lang="en-US"/>
          </a:p>
        </p:txBody>
      </p:sp>
    </p:spTree>
    <p:extLst>
      <p:ext uri="{BB962C8B-B14F-4D97-AF65-F5344CB8AC3E}">
        <p14:creationId xmlns:p14="http://schemas.microsoft.com/office/powerpoint/2010/main" val="1698369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758DF1-4E68-4C64-A6AB-E6BE470BCC40}" type="datetime1">
              <a:rPr lang="en-US" smtClean="0"/>
              <a:t>6/5/2014</a:t>
            </a:fld>
            <a:endParaRPr lang="en-US"/>
          </a:p>
        </p:txBody>
      </p:sp>
      <p:sp>
        <p:nvSpPr>
          <p:cNvPr id="5" name="Footer Placeholder 4"/>
          <p:cNvSpPr>
            <a:spLocks noGrp="1"/>
          </p:cNvSpPr>
          <p:nvPr>
            <p:ph type="ftr" sz="quarter" idx="11"/>
          </p:nvPr>
        </p:nvSpPr>
        <p:spPr/>
        <p:txBody>
          <a:bodyPr/>
          <a:lstStyle/>
          <a:p>
            <a:r>
              <a:rPr lang="en-US" smtClean="0"/>
              <a:t>www.mbaknol.com </a:t>
            </a:r>
            <a:endParaRPr lang="en-US"/>
          </a:p>
        </p:txBody>
      </p:sp>
      <p:sp>
        <p:nvSpPr>
          <p:cNvPr id="6" name="Slide Number Placeholder 5"/>
          <p:cNvSpPr>
            <a:spLocks noGrp="1"/>
          </p:cNvSpPr>
          <p:nvPr>
            <p:ph type="sldNum" sz="quarter" idx="12"/>
          </p:nvPr>
        </p:nvSpPr>
        <p:spPr/>
        <p:txBody>
          <a:bodyPr/>
          <a:lstStyle/>
          <a:p>
            <a:fld id="{E6C7D226-A1AE-4B87-9475-98377064F4FB}" type="slidenum">
              <a:rPr lang="en-US" smtClean="0"/>
              <a:t>‹#›</a:t>
            </a:fld>
            <a:endParaRPr lang="en-US"/>
          </a:p>
        </p:txBody>
      </p:sp>
    </p:spTree>
    <p:extLst>
      <p:ext uri="{BB962C8B-B14F-4D97-AF65-F5344CB8AC3E}">
        <p14:creationId xmlns:p14="http://schemas.microsoft.com/office/powerpoint/2010/main" val="328258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9EF1B0-30E4-4356-B4CF-57AEB2028C07}" type="datetime1">
              <a:rPr lang="en-US" smtClean="0"/>
              <a:t>6/5/2014</a:t>
            </a:fld>
            <a:endParaRPr lang="en-US"/>
          </a:p>
        </p:txBody>
      </p:sp>
      <p:sp>
        <p:nvSpPr>
          <p:cNvPr id="5" name="Footer Placeholder 4"/>
          <p:cNvSpPr>
            <a:spLocks noGrp="1"/>
          </p:cNvSpPr>
          <p:nvPr>
            <p:ph type="ftr" sz="quarter" idx="11"/>
          </p:nvPr>
        </p:nvSpPr>
        <p:spPr/>
        <p:txBody>
          <a:bodyPr/>
          <a:lstStyle/>
          <a:p>
            <a:r>
              <a:rPr lang="en-US" smtClean="0"/>
              <a:t>www.mbaknol.com </a:t>
            </a:r>
            <a:endParaRPr lang="en-US"/>
          </a:p>
        </p:txBody>
      </p:sp>
      <p:sp>
        <p:nvSpPr>
          <p:cNvPr id="6" name="Slide Number Placeholder 5"/>
          <p:cNvSpPr>
            <a:spLocks noGrp="1"/>
          </p:cNvSpPr>
          <p:nvPr>
            <p:ph type="sldNum" sz="quarter" idx="12"/>
          </p:nvPr>
        </p:nvSpPr>
        <p:spPr/>
        <p:txBody>
          <a:bodyPr/>
          <a:lstStyle/>
          <a:p>
            <a:fld id="{E6C7D226-A1AE-4B87-9475-98377064F4FB}" type="slidenum">
              <a:rPr lang="en-US" smtClean="0"/>
              <a:t>‹#›</a:t>
            </a:fld>
            <a:endParaRPr lang="en-US"/>
          </a:p>
        </p:txBody>
      </p:sp>
    </p:spTree>
    <p:extLst>
      <p:ext uri="{BB962C8B-B14F-4D97-AF65-F5344CB8AC3E}">
        <p14:creationId xmlns:p14="http://schemas.microsoft.com/office/powerpoint/2010/main" val="2105442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EB2514-3C23-4D44-AC38-3BE4F7DBBE52}" type="datetime1">
              <a:rPr lang="en-US" smtClean="0"/>
              <a:t>6/5/2014</a:t>
            </a:fld>
            <a:endParaRPr lang="en-US"/>
          </a:p>
        </p:txBody>
      </p:sp>
      <p:sp>
        <p:nvSpPr>
          <p:cNvPr id="6" name="Footer Placeholder 5"/>
          <p:cNvSpPr>
            <a:spLocks noGrp="1"/>
          </p:cNvSpPr>
          <p:nvPr>
            <p:ph type="ftr" sz="quarter" idx="11"/>
          </p:nvPr>
        </p:nvSpPr>
        <p:spPr/>
        <p:txBody>
          <a:bodyPr/>
          <a:lstStyle/>
          <a:p>
            <a:r>
              <a:rPr lang="en-US" smtClean="0"/>
              <a:t>www.mbaknol.com </a:t>
            </a:r>
            <a:endParaRPr lang="en-US"/>
          </a:p>
        </p:txBody>
      </p:sp>
      <p:sp>
        <p:nvSpPr>
          <p:cNvPr id="7" name="Slide Number Placeholder 6"/>
          <p:cNvSpPr>
            <a:spLocks noGrp="1"/>
          </p:cNvSpPr>
          <p:nvPr>
            <p:ph type="sldNum" sz="quarter" idx="12"/>
          </p:nvPr>
        </p:nvSpPr>
        <p:spPr/>
        <p:txBody>
          <a:bodyPr/>
          <a:lstStyle/>
          <a:p>
            <a:fld id="{E6C7D226-A1AE-4B87-9475-98377064F4FB}" type="slidenum">
              <a:rPr lang="en-US" smtClean="0"/>
              <a:t>‹#›</a:t>
            </a:fld>
            <a:endParaRPr lang="en-US"/>
          </a:p>
        </p:txBody>
      </p:sp>
    </p:spTree>
    <p:extLst>
      <p:ext uri="{BB962C8B-B14F-4D97-AF65-F5344CB8AC3E}">
        <p14:creationId xmlns:p14="http://schemas.microsoft.com/office/powerpoint/2010/main" val="345658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87DDBE-F25F-4842-8B51-9067D0E38AF3}" type="datetime1">
              <a:rPr lang="en-US" smtClean="0"/>
              <a:t>6/5/2014</a:t>
            </a:fld>
            <a:endParaRPr lang="en-US"/>
          </a:p>
        </p:txBody>
      </p:sp>
      <p:sp>
        <p:nvSpPr>
          <p:cNvPr id="8" name="Footer Placeholder 7"/>
          <p:cNvSpPr>
            <a:spLocks noGrp="1"/>
          </p:cNvSpPr>
          <p:nvPr>
            <p:ph type="ftr" sz="quarter" idx="11"/>
          </p:nvPr>
        </p:nvSpPr>
        <p:spPr/>
        <p:txBody>
          <a:bodyPr/>
          <a:lstStyle/>
          <a:p>
            <a:r>
              <a:rPr lang="en-US" smtClean="0"/>
              <a:t>www.mbaknol.com </a:t>
            </a:r>
            <a:endParaRPr lang="en-US"/>
          </a:p>
        </p:txBody>
      </p:sp>
      <p:sp>
        <p:nvSpPr>
          <p:cNvPr id="9" name="Slide Number Placeholder 8"/>
          <p:cNvSpPr>
            <a:spLocks noGrp="1"/>
          </p:cNvSpPr>
          <p:nvPr>
            <p:ph type="sldNum" sz="quarter" idx="12"/>
          </p:nvPr>
        </p:nvSpPr>
        <p:spPr/>
        <p:txBody>
          <a:bodyPr/>
          <a:lstStyle/>
          <a:p>
            <a:fld id="{E6C7D226-A1AE-4B87-9475-98377064F4FB}" type="slidenum">
              <a:rPr lang="en-US" smtClean="0"/>
              <a:t>‹#›</a:t>
            </a:fld>
            <a:endParaRPr lang="en-US"/>
          </a:p>
        </p:txBody>
      </p:sp>
    </p:spTree>
    <p:extLst>
      <p:ext uri="{BB962C8B-B14F-4D97-AF65-F5344CB8AC3E}">
        <p14:creationId xmlns:p14="http://schemas.microsoft.com/office/powerpoint/2010/main" val="1031417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CF9BDB-DE14-4DA6-B4B9-535E9F1F5CB0}" type="datetime1">
              <a:rPr lang="en-US" smtClean="0"/>
              <a:t>6/5/2014</a:t>
            </a:fld>
            <a:endParaRPr lang="en-US"/>
          </a:p>
        </p:txBody>
      </p:sp>
      <p:sp>
        <p:nvSpPr>
          <p:cNvPr id="4" name="Footer Placeholder 3"/>
          <p:cNvSpPr>
            <a:spLocks noGrp="1"/>
          </p:cNvSpPr>
          <p:nvPr>
            <p:ph type="ftr" sz="quarter" idx="11"/>
          </p:nvPr>
        </p:nvSpPr>
        <p:spPr/>
        <p:txBody>
          <a:bodyPr/>
          <a:lstStyle/>
          <a:p>
            <a:r>
              <a:rPr lang="en-US" smtClean="0"/>
              <a:t>www.mbaknol.com </a:t>
            </a:r>
            <a:endParaRPr lang="en-US"/>
          </a:p>
        </p:txBody>
      </p:sp>
      <p:sp>
        <p:nvSpPr>
          <p:cNvPr id="5" name="Slide Number Placeholder 4"/>
          <p:cNvSpPr>
            <a:spLocks noGrp="1"/>
          </p:cNvSpPr>
          <p:nvPr>
            <p:ph type="sldNum" sz="quarter" idx="12"/>
          </p:nvPr>
        </p:nvSpPr>
        <p:spPr/>
        <p:txBody>
          <a:bodyPr/>
          <a:lstStyle/>
          <a:p>
            <a:fld id="{E6C7D226-A1AE-4B87-9475-98377064F4FB}" type="slidenum">
              <a:rPr lang="en-US" smtClean="0"/>
              <a:t>‹#›</a:t>
            </a:fld>
            <a:endParaRPr lang="en-US"/>
          </a:p>
        </p:txBody>
      </p:sp>
    </p:spTree>
    <p:extLst>
      <p:ext uri="{BB962C8B-B14F-4D97-AF65-F5344CB8AC3E}">
        <p14:creationId xmlns:p14="http://schemas.microsoft.com/office/powerpoint/2010/main" val="432411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6FAB73-F24C-42D3-B70D-C3DFEB8F6E35}" type="datetime1">
              <a:rPr lang="en-US" smtClean="0"/>
              <a:t>6/5/2014</a:t>
            </a:fld>
            <a:endParaRPr lang="en-US"/>
          </a:p>
        </p:txBody>
      </p:sp>
      <p:sp>
        <p:nvSpPr>
          <p:cNvPr id="3" name="Footer Placeholder 2"/>
          <p:cNvSpPr>
            <a:spLocks noGrp="1"/>
          </p:cNvSpPr>
          <p:nvPr>
            <p:ph type="ftr" sz="quarter" idx="11"/>
          </p:nvPr>
        </p:nvSpPr>
        <p:spPr/>
        <p:txBody>
          <a:bodyPr/>
          <a:lstStyle/>
          <a:p>
            <a:r>
              <a:rPr lang="en-US" smtClean="0"/>
              <a:t>www.mbaknol.com </a:t>
            </a:r>
            <a:endParaRPr lang="en-US"/>
          </a:p>
        </p:txBody>
      </p:sp>
      <p:sp>
        <p:nvSpPr>
          <p:cNvPr id="4" name="Slide Number Placeholder 3"/>
          <p:cNvSpPr>
            <a:spLocks noGrp="1"/>
          </p:cNvSpPr>
          <p:nvPr>
            <p:ph type="sldNum" sz="quarter" idx="12"/>
          </p:nvPr>
        </p:nvSpPr>
        <p:spPr/>
        <p:txBody>
          <a:bodyPr/>
          <a:lstStyle/>
          <a:p>
            <a:fld id="{E6C7D226-A1AE-4B87-9475-98377064F4FB}" type="slidenum">
              <a:rPr lang="en-US" smtClean="0"/>
              <a:t>‹#›</a:t>
            </a:fld>
            <a:endParaRPr lang="en-US"/>
          </a:p>
        </p:txBody>
      </p:sp>
    </p:spTree>
    <p:extLst>
      <p:ext uri="{BB962C8B-B14F-4D97-AF65-F5344CB8AC3E}">
        <p14:creationId xmlns:p14="http://schemas.microsoft.com/office/powerpoint/2010/main" val="1653140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BD7D6A-F37E-4328-A43E-B0232CC0FD39}" type="datetime1">
              <a:rPr lang="en-US" smtClean="0"/>
              <a:t>6/5/2014</a:t>
            </a:fld>
            <a:endParaRPr lang="en-US"/>
          </a:p>
        </p:txBody>
      </p:sp>
      <p:sp>
        <p:nvSpPr>
          <p:cNvPr id="6" name="Footer Placeholder 5"/>
          <p:cNvSpPr>
            <a:spLocks noGrp="1"/>
          </p:cNvSpPr>
          <p:nvPr>
            <p:ph type="ftr" sz="quarter" idx="11"/>
          </p:nvPr>
        </p:nvSpPr>
        <p:spPr/>
        <p:txBody>
          <a:bodyPr/>
          <a:lstStyle/>
          <a:p>
            <a:r>
              <a:rPr lang="en-US" smtClean="0"/>
              <a:t>www.mbaknol.com </a:t>
            </a:r>
            <a:endParaRPr lang="en-US"/>
          </a:p>
        </p:txBody>
      </p:sp>
      <p:sp>
        <p:nvSpPr>
          <p:cNvPr id="7" name="Slide Number Placeholder 6"/>
          <p:cNvSpPr>
            <a:spLocks noGrp="1"/>
          </p:cNvSpPr>
          <p:nvPr>
            <p:ph type="sldNum" sz="quarter" idx="12"/>
          </p:nvPr>
        </p:nvSpPr>
        <p:spPr/>
        <p:txBody>
          <a:bodyPr/>
          <a:lstStyle/>
          <a:p>
            <a:fld id="{E6C7D226-A1AE-4B87-9475-98377064F4FB}" type="slidenum">
              <a:rPr lang="en-US" smtClean="0"/>
              <a:t>‹#›</a:t>
            </a:fld>
            <a:endParaRPr lang="en-US"/>
          </a:p>
        </p:txBody>
      </p:sp>
    </p:spTree>
    <p:extLst>
      <p:ext uri="{BB962C8B-B14F-4D97-AF65-F5344CB8AC3E}">
        <p14:creationId xmlns:p14="http://schemas.microsoft.com/office/powerpoint/2010/main" val="2168492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45DE17-27B7-480B-AA92-F4FE902C28A3}" type="datetime1">
              <a:rPr lang="en-US" smtClean="0"/>
              <a:t>6/5/2014</a:t>
            </a:fld>
            <a:endParaRPr lang="en-US"/>
          </a:p>
        </p:txBody>
      </p:sp>
      <p:sp>
        <p:nvSpPr>
          <p:cNvPr id="6" name="Footer Placeholder 5"/>
          <p:cNvSpPr>
            <a:spLocks noGrp="1"/>
          </p:cNvSpPr>
          <p:nvPr>
            <p:ph type="ftr" sz="quarter" idx="11"/>
          </p:nvPr>
        </p:nvSpPr>
        <p:spPr/>
        <p:txBody>
          <a:bodyPr/>
          <a:lstStyle/>
          <a:p>
            <a:r>
              <a:rPr lang="en-US" smtClean="0"/>
              <a:t>www.mbaknol.com </a:t>
            </a:r>
            <a:endParaRPr lang="en-US"/>
          </a:p>
        </p:txBody>
      </p:sp>
      <p:sp>
        <p:nvSpPr>
          <p:cNvPr id="7" name="Slide Number Placeholder 6"/>
          <p:cNvSpPr>
            <a:spLocks noGrp="1"/>
          </p:cNvSpPr>
          <p:nvPr>
            <p:ph type="sldNum" sz="quarter" idx="12"/>
          </p:nvPr>
        </p:nvSpPr>
        <p:spPr/>
        <p:txBody>
          <a:bodyPr/>
          <a:lstStyle/>
          <a:p>
            <a:fld id="{E6C7D226-A1AE-4B87-9475-98377064F4FB}" type="slidenum">
              <a:rPr lang="en-US" smtClean="0"/>
              <a:t>‹#›</a:t>
            </a:fld>
            <a:endParaRPr lang="en-US"/>
          </a:p>
        </p:txBody>
      </p:sp>
    </p:spTree>
    <p:extLst>
      <p:ext uri="{BB962C8B-B14F-4D97-AF65-F5344CB8AC3E}">
        <p14:creationId xmlns:p14="http://schemas.microsoft.com/office/powerpoint/2010/main" val="250919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0E5DE7C-D665-4278-B6DC-999C884A01E0}" type="datetime1">
              <a:rPr lang="en-US" smtClean="0"/>
              <a:t>6/5/2014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www.mbaknol.com </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6C7D226-A1AE-4B87-9475-98377064F4FB}" type="slidenum">
              <a:rPr lang="en-US" smtClean="0"/>
              <a:t>‹#›</a:t>
            </a:fld>
            <a:endParaRPr lang="en-US"/>
          </a:p>
        </p:txBody>
      </p:sp>
    </p:spTree>
    <p:extLst>
      <p:ext uri="{BB962C8B-B14F-4D97-AF65-F5344CB8AC3E}">
        <p14:creationId xmlns:p14="http://schemas.microsoft.com/office/powerpoint/2010/main" val="354369541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u="sng" dirty="0" smtClean="0"/>
              <a:t/>
            </a:r>
            <a:br>
              <a:rPr lang="en-US" u="sng" dirty="0" smtClean="0"/>
            </a:br>
            <a:r>
              <a:rPr lang="en-US" u="sng" dirty="0" smtClean="0"/>
              <a:t>Industrial Buying Decision Process</a:t>
            </a:r>
            <a:br>
              <a:rPr lang="en-US" u="sng" dirty="0" smtClean="0"/>
            </a:br>
            <a:endParaRPr lang="en-US" u="sng" dirty="0"/>
          </a:p>
        </p:txBody>
      </p:sp>
      <p:sp>
        <p:nvSpPr>
          <p:cNvPr id="3" name="Content Placeholder 2"/>
          <p:cNvSpPr>
            <a:spLocks noGrp="1"/>
          </p:cNvSpPr>
          <p:nvPr>
            <p:ph idx="1"/>
          </p:nvPr>
        </p:nvSpPr>
        <p:spPr/>
        <p:txBody>
          <a:bodyPr>
            <a:normAutofit lnSpcReduction="10000"/>
          </a:bodyPr>
          <a:lstStyle/>
          <a:p>
            <a:pPr marL="0" indent="0" algn="just">
              <a:buNone/>
            </a:pPr>
            <a:r>
              <a:rPr lang="en-US" sz="2800" dirty="0" smtClean="0"/>
              <a:t>It is also known as organizational buying process or business buying process. Industrial purchasing decision making involves more physical and observable stages. There are many decision makers involved in each of the eight stages as elaborated by the buy grid framework</a:t>
            </a:r>
            <a:r>
              <a:rPr lang="en-US" sz="2800" dirty="0" smtClean="0"/>
              <a:t>.</a:t>
            </a:r>
          </a:p>
          <a:p>
            <a:pPr marL="0" indent="0" algn="just">
              <a:buNone/>
            </a:pPr>
            <a:r>
              <a:rPr lang="en-US" sz="2800" smtClean="0"/>
              <a:t>The important </a:t>
            </a:r>
            <a:r>
              <a:rPr lang="en-US" sz="2800"/>
              <a:t>stages of business buying includes recognizing the problem, developing product specs to solve the problem, searching for possible products, selecting a supplier and ordering the product, and finally evaluating the product and supplier </a:t>
            </a:r>
            <a:r>
              <a:rPr lang="en-US" sz="2800"/>
              <a:t>performance</a:t>
            </a:r>
            <a:r>
              <a:rPr lang="en-US" sz="2800" smtClean="0"/>
              <a:t>.</a:t>
            </a:r>
            <a:endParaRPr lang="en-US" sz="2800"/>
          </a:p>
        </p:txBody>
      </p:sp>
      <p:sp>
        <p:nvSpPr>
          <p:cNvPr id="4" name="Footer Placeholder 3"/>
          <p:cNvSpPr>
            <a:spLocks noGrp="1"/>
          </p:cNvSpPr>
          <p:nvPr>
            <p:ph type="ftr" sz="quarter" idx="11"/>
          </p:nvPr>
        </p:nvSpPr>
        <p:spPr/>
        <p:txBody>
          <a:bodyPr/>
          <a:lstStyle/>
          <a:p>
            <a:r>
              <a:rPr lang="en-US" smtClean="0"/>
              <a:t>www.mbaknol.com </a:t>
            </a:r>
            <a:endParaRPr lang="en-US"/>
          </a:p>
        </p:txBody>
      </p:sp>
    </p:spTree>
    <p:extLst>
      <p:ext uri="{BB962C8B-B14F-4D97-AF65-F5344CB8AC3E}">
        <p14:creationId xmlns:p14="http://schemas.microsoft.com/office/powerpoint/2010/main" val="1823169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Phase 1 – Recognition of a problem</a:t>
            </a:r>
            <a:endParaRPr lang="en-US" u="sng" dirty="0"/>
          </a:p>
        </p:txBody>
      </p:sp>
      <p:sp>
        <p:nvSpPr>
          <p:cNvPr id="3" name="Content Placeholder 2"/>
          <p:cNvSpPr>
            <a:spLocks noGrp="1"/>
          </p:cNvSpPr>
          <p:nvPr>
            <p:ph idx="1"/>
          </p:nvPr>
        </p:nvSpPr>
        <p:spPr/>
        <p:txBody>
          <a:bodyPr>
            <a:normAutofit/>
          </a:bodyPr>
          <a:lstStyle/>
          <a:p>
            <a:pPr marL="0" indent="0" algn="just">
              <a:buNone/>
            </a:pPr>
            <a:r>
              <a:rPr lang="en-US" sz="2800" dirty="0" smtClean="0"/>
              <a:t>The purchasing /buying process begins when someone in company recognizes a problem or need that can be met by acquiring goods or services. The common events that lead to this phase could be – </a:t>
            </a:r>
            <a:r>
              <a:rPr lang="en-US" sz="2800" u="sng" dirty="0" smtClean="0"/>
              <a:t>a machine break down and require replacement or new parts</a:t>
            </a:r>
            <a:r>
              <a:rPr lang="en-US" sz="2800" dirty="0" smtClean="0"/>
              <a:t>, </a:t>
            </a:r>
            <a:r>
              <a:rPr lang="en-US" sz="2800" u="sng" dirty="0" smtClean="0"/>
              <a:t>company decides to diversify or expand business</a:t>
            </a:r>
            <a:r>
              <a:rPr lang="en-US" sz="2800" dirty="0" smtClean="0"/>
              <a:t>, </a:t>
            </a:r>
            <a:r>
              <a:rPr lang="en-US" sz="2800" u="sng" dirty="0" smtClean="0"/>
              <a:t>the company decides to develop new products</a:t>
            </a:r>
            <a:r>
              <a:rPr lang="en-US" sz="2800" dirty="0" smtClean="0"/>
              <a:t>. </a:t>
            </a:r>
            <a:endParaRPr lang="en-US" sz="2800" dirty="0"/>
          </a:p>
        </p:txBody>
      </p:sp>
      <p:sp>
        <p:nvSpPr>
          <p:cNvPr id="4" name="Footer Placeholder 3"/>
          <p:cNvSpPr>
            <a:spLocks noGrp="1"/>
          </p:cNvSpPr>
          <p:nvPr>
            <p:ph type="ftr" sz="quarter" idx="11"/>
          </p:nvPr>
        </p:nvSpPr>
        <p:spPr/>
        <p:txBody>
          <a:bodyPr/>
          <a:lstStyle/>
          <a:p>
            <a:r>
              <a:rPr lang="en-US" smtClean="0"/>
              <a:t>www.mbaknol.com </a:t>
            </a:r>
            <a:endParaRPr lang="en-US"/>
          </a:p>
        </p:txBody>
      </p:sp>
    </p:spTree>
    <p:extLst>
      <p:ext uri="{BB962C8B-B14F-4D97-AF65-F5344CB8AC3E}">
        <p14:creationId xmlns:p14="http://schemas.microsoft.com/office/powerpoint/2010/main" val="793359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792162"/>
          </a:xfrm>
        </p:spPr>
        <p:txBody>
          <a:bodyPr>
            <a:normAutofit fontScale="90000"/>
          </a:bodyPr>
          <a:lstStyle/>
          <a:p>
            <a:r>
              <a:rPr lang="en-US" dirty="0" smtClean="0"/>
              <a:t/>
            </a:r>
            <a:br>
              <a:rPr lang="en-US" dirty="0" smtClean="0"/>
            </a:br>
            <a:r>
              <a:rPr lang="en-US" u="sng" dirty="0" smtClean="0"/>
              <a:t>Phase 2 – Description of the need</a:t>
            </a:r>
            <a:br>
              <a:rPr lang="en-US" u="sng" dirty="0" smtClean="0"/>
            </a:br>
            <a:endParaRPr lang="en-US" u="sng" dirty="0"/>
          </a:p>
        </p:txBody>
      </p:sp>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en-US" sz="2800" dirty="0" smtClean="0"/>
              <a:t>This phase involves determination of the characteristics and quantity needed of them. The general characteristics could be reliability , durability , price etc. and the marketer along with the purchasing manager ,engineers and users can describe the needs. The question can arise like – </a:t>
            </a:r>
            <a:r>
              <a:rPr lang="en-US" sz="2800" u="sng" dirty="0" smtClean="0"/>
              <a:t>what type of goods /services  should be considered</a:t>
            </a:r>
            <a:r>
              <a:rPr lang="en-US" sz="2800" dirty="0" smtClean="0"/>
              <a:t>, </a:t>
            </a:r>
            <a:r>
              <a:rPr lang="en-US" sz="2800" u="sng" dirty="0" smtClean="0"/>
              <a:t>what quantities should be needed,</a:t>
            </a:r>
            <a:r>
              <a:rPr lang="en-US" sz="2800" dirty="0" smtClean="0"/>
              <a:t> </a:t>
            </a:r>
            <a:r>
              <a:rPr lang="en-US" sz="2800" u="sng" dirty="0" smtClean="0"/>
              <a:t>what performance specification need to be met.</a:t>
            </a:r>
            <a:endParaRPr lang="en-US" sz="2800" u="sng" dirty="0"/>
          </a:p>
        </p:txBody>
      </p:sp>
      <p:sp>
        <p:nvSpPr>
          <p:cNvPr id="4" name="Footer Placeholder 3"/>
          <p:cNvSpPr>
            <a:spLocks noGrp="1"/>
          </p:cNvSpPr>
          <p:nvPr>
            <p:ph type="ftr" sz="quarter" idx="11"/>
          </p:nvPr>
        </p:nvSpPr>
        <p:spPr/>
        <p:txBody>
          <a:bodyPr/>
          <a:lstStyle/>
          <a:p>
            <a:r>
              <a:rPr lang="en-US" smtClean="0"/>
              <a:t>www.mbaknol.com </a:t>
            </a:r>
            <a:endParaRPr lang="en-US"/>
          </a:p>
        </p:txBody>
      </p:sp>
    </p:spTree>
    <p:extLst>
      <p:ext uri="{BB962C8B-B14F-4D97-AF65-F5344CB8AC3E}">
        <p14:creationId xmlns:p14="http://schemas.microsoft.com/office/powerpoint/2010/main" val="1270369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u="sng" dirty="0" smtClean="0"/>
              <a:t>Phase 3- Product specification </a:t>
            </a:r>
            <a:endParaRPr lang="en-US" u="sng" dirty="0"/>
          </a:p>
        </p:txBody>
      </p:sp>
      <p:sp>
        <p:nvSpPr>
          <p:cNvPr id="3" name="Content Placeholder 2"/>
          <p:cNvSpPr>
            <a:spLocks noGrp="1"/>
          </p:cNvSpPr>
          <p:nvPr>
            <p:ph idx="1"/>
          </p:nvPr>
        </p:nvSpPr>
        <p:spPr>
          <a:xfrm>
            <a:off x="457200" y="1219200"/>
            <a:ext cx="8382000" cy="4906963"/>
          </a:xfrm>
        </p:spPr>
        <p:txBody>
          <a:bodyPr>
            <a:normAutofit/>
          </a:bodyPr>
          <a:lstStyle/>
          <a:p>
            <a:pPr marL="0" indent="0" algn="just">
              <a:buNone/>
            </a:pPr>
            <a:r>
              <a:rPr lang="en-US" sz="2800" dirty="0" smtClean="0"/>
              <a:t>Obtaining the input from the second phase , the buying organization has to develop the technical specifications of the needed items. In this phase, the product is broken down into items. The specification about product and items are listed. Companies do not encourage the supplier participation at this stage.  </a:t>
            </a:r>
            <a:endParaRPr lang="en-US" sz="2800" dirty="0"/>
          </a:p>
        </p:txBody>
      </p:sp>
      <p:sp>
        <p:nvSpPr>
          <p:cNvPr id="4" name="Footer Placeholder 3"/>
          <p:cNvSpPr>
            <a:spLocks noGrp="1"/>
          </p:cNvSpPr>
          <p:nvPr>
            <p:ph type="ftr" sz="quarter" idx="11"/>
          </p:nvPr>
        </p:nvSpPr>
        <p:spPr/>
        <p:txBody>
          <a:bodyPr/>
          <a:lstStyle/>
          <a:p>
            <a:r>
              <a:rPr lang="en-US" smtClean="0"/>
              <a:t>www.mbaknol.com </a:t>
            </a:r>
            <a:endParaRPr lang="en-US"/>
          </a:p>
        </p:txBody>
      </p:sp>
    </p:spTree>
    <p:extLst>
      <p:ext uri="{BB962C8B-B14F-4D97-AF65-F5344CB8AC3E}">
        <p14:creationId xmlns:p14="http://schemas.microsoft.com/office/powerpoint/2010/main" val="854752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u="sng" dirty="0" smtClean="0"/>
              <a:t>Phase 4 – Supplier Search</a:t>
            </a:r>
            <a:endParaRPr lang="en-US" u="sng" dirty="0"/>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sz="2800" dirty="0" smtClean="0"/>
              <a:t>This phase pertains to the search for the qualified suppliers among the potential sources. The marketer has to ensure that he is in the list of potential suppliers. For this to happen , he has to make periodic visits to all potential companies and create awareness. Brochures have to be circulated and advertisements placed in specific media like trade journals. This phase only involves making a list of qualified suppliers.</a:t>
            </a:r>
            <a:endParaRPr lang="en-US" sz="2800" dirty="0"/>
          </a:p>
        </p:txBody>
      </p:sp>
      <p:sp>
        <p:nvSpPr>
          <p:cNvPr id="4" name="Footer Placeholder 3"/>
          <p:cNvSpPr>
            <a:spLocks noGrp="1"/>
          </p:cNvSpPr>
          <p:nvPr>
            <p:ph type="ftr" sz="quarter" idx="11"/>
          </p:nvPr>
        </p:nvSpPr>
        <p:spPr/>
        <p:txBody>
          <a:bodyPr/>
          <a:lstStyle/>
          <a:p>
            <a:r>
              <a:rPr lang="en-US" smtClean="0"/>
              <a:t>www.mbaknol.com </a:t>
            </a:r>
            <a:endParaRPr lang="en-US"/>
          </a:p>
        </p:txBody>
      </p:sp>
    </p:spTree>
    <p:extLst>
      <p:ext uri="{BB962C8B-B14F-4D97-AF65-F5344CB8AC3E}">
        <p14:creationId xmlns:p14="http://schemas.microsoft.com/office/powerpoint/2010/main" val="936520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u="sng" dirty="0" smtClean="0"/>
              <a:t>Phase 5- Proposal Solicitation </a:t>
            </a:r>
            <a:endParaRPr lang="en-US" u="sng" dirty="0"/>
          </a:p>
        </p:txBody>
      </p:sp>
      <p:sp>
        <p:nvSpPr>
          <p:cNvPr id="3" name="Content Placeholder 2"/>
          <p:cNvSpPr>
            <a:spLocks noGrp="1"/>
          </p:cNvSpPr>
          <p:nvPr>
            <p:ph idx="1"/>
          </p:nvPr>
        </p:nvSpPr>
        <p:spPr>
          <a:xfrm>
            <a:off x="381000" y="1219200"/>
            <a:ext cx="8458200" cy="5486400"/>
          </a:xfrm>
        </p:spPr>
        <p:txBody>
          <a:bodyPr>
            <a:normAutofit/>
          </a:bodyPr>
          <a:lstStyle/>
          <a:p>
            <a:pPr marL="0" indent="0" algn="just">
              <a:buNone/>
            </a:pPr>
            <a:r>
              <a:rPr lang="en-US" sz="2800" dirty="0" smtClean="0"/>
              <a:t>The list of qualified suppliers are now further shortened based on some critical factors. Than the purchasing departments ask for proposals to be sent by each supplier. After evaluations , base on specified criteria , some firms are asked to come over for formal presentations. The proposal must include all specification like price , delivery period , charged taxes, and so on. For technically complex  product and services , a lot of time  spent in analyzing proposals in terms of comparison on product services , deliveries and the landed cost. </a:t>
            </a:r>
            <a:endParaRPr lang="en-US" sz="2800" dirty="0"/>
          </a:p>
        </p:txBody>
      </p:sp>
      <p:sp>
        <p:nvSpPr>
          <p:cNvPr id="4" name="Footer Placeholder 3"/>
          <p:cNvSpPr>
            <a:spLocks noGrp="1"/>
          </p:cNvSpPr>
          <p:nvPr>
            <p:ph type="ftr" sz="quarter" idx="11"/>
          </p:nvPr>
        </p:nvSpPr>
        <p:spPr/>
        <p:txBody>
          <a:bodyPr/>
          <a:lstStyle/>
          <a:p>
            <a:r>
              <a:rPr lang="en-US" smtClean="0"/>
              <a:t>www.mbaknol.com </a:t>
            </a:r>
            <a:endParaRPr lang="en-US"/>
          </a:p>
        </p:txBody>
      </p:sp>
    </p:spTree>
    <p:extLst>
      <p:ext uri="{BB962C8B-B14F-4D97-AF65-F5344CB8AC3E}">
        <p14:creationId xmlns:p14="http://schemas.microsoft.com/office/powerpoint/2010/main" val="44973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u="sng" dirty="0" smtClean="0"/>
              <a:t>Phase 6- Supplier Selection </a:t>
            </a:r>
            <a:endParaRPr lang="en-US" u="sng" dirty="0"/>
          </a:p>
        </p:txBody>
      </p:sp>
      <p:sp>
        <p:nvSpPr>
          <p:cNvPr id="3" name="Content Placeholder 2"/>
          <p:cNvSpPr>
            <a:spLocks noGrp="1"/>
          </p:cNvSpPr>
          <p:nvPr>
            <p:ph idx="1"/>
          </p:nvPr>
        </p:nvSpPr>
        <p:spPr>
          <a:xfrm>
            <a:off x="457200" y="1295400"/>
            <a:ext cx="8229600" cy="4830763"/>
          </a:xfrm>
        </p:spPr>
        <p:txBody>
          <a:bodyPr>
            <a:normAutofit/>
          </a:bodyPr>
          <a:lstStyle/>
          <a:p>
            <a:pPr marL="0" indent="0" algn="just">
              <a:buNone/>
            </a:pPr>
            <a:r>
              <a:rPr lang="en-US" sz="2800" dirty="0" smtClean="0"/>
              <a:t>Each of the supplier’s presentation are rated according to certain evaluation models. The buying organization may also attempt to negotiate with its preferred suppliers for better prices and terms before making a final decision. Various parameters like </a:t>
            </a:r>
            <a:r>
              <a:rPr lang="en-US" sz="2800" u="sng" dirty="0" smtClean="0"/>
              <a:t>reliability , delivery ,flexibility, price, service etc</a:t>
            </a:r>
            <a:r>
              <a:rPr lang="en-US" sz="2800" dirty="0" smtClean="0"/>
              <a:t>. are used for supplier selection and their rating. </a:t>
            </a:r>
            <a:endParaRPr lang="en-US" sz="2800" dirty="0"/>
          </a:p>
        </p:txBody>
      </p:sp>
      <p:sp>
        <p:nvSpPr>
          <p:cNvPr id="4" name="Footer Placeholder 3"/>
          <p:cNvSpPr>
            <a:spLocks noGrp="1"/>
          </p:cNvSpPr>
          <p:nvPr>
            <p:ph type="ftr" sz="quarter" idx="11"/>
          </p:nvPr>
        </p:nvSpPr>
        <p:spPr/>
        <p:txBody>
          <a:bodyPr/>
          <a:lstStyle/>
          <a:p>
            <a:r>
              <a:rPr lang="en-US" smtClean="0"/>
              <a:t>www.mbaknol.com </a:t>
            </a:r>
            <a:endParaRPr lang="en-US"/>
          </a:p>
        </p:txBody>
      </p:sp>
    </p:spTree>
    <p:extLst>
      <p:ext uri="{BB962C8B-B14F-4D97-AF65-F5344CB8AC3E}">
        <p14:creationId xmlns:p14="http://schemas.microsoft.com/office/powerpoint/2010/main" val="1925565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u="sng" dirty="0" smtClean="0"/>
              <a:t>Phase 7- Order </a:t>
            </a:r>
            <a:r>
              <a:rPr lang="en-US" u="sng" dirty="0"/>
              <a:t>R</a:t>
            </a:r>
            <a:r>
              <a:rPr lang="en-US" u="sng" dirty="0" smtClean="0"/>
              <a:t>outine </a:t>
            </a:r>
            <a:r>
              <a:rPr lang="en-US" u="sng" dirty="0"/>
              <a:t>S</a:t>
            </a:r>
            <a:r>
              <a:rPr lang="en-US" u="sng" dirty="0" smtClean="0"/>
              <a:t>pecification</a:t>
            </a:r>
            <a:endParaRPr lang="en-US" u="sng" dirty="0"/>
          </a:p>
        </p:txBody>
      </p:sp>
      <p:sp>
        <p:nvSpPr>
          <p:cNvPr id="3" name="Content Placeholder 2"/>
          <p:cNvSpPr>
            <a:spLocks noGrp="1"/>
          </p:cNvSpPr>
          <p:nvPr>
            <p:ph idx="1"/>
          </p:nvPr>
        </p:nvSpPr>
        <p:spPr>
          <a:xfrm>
            <a:off x="381000" y="1143000"/>
            <a:ext cx="8229600" cy="4906963"/>
          </a:xfrm>
        </p:spPr>
        <p:txBody>
          <a:bodyPr/>
          <a:lstStyle/>
          <a:p>
            <a:pPr marL="0" indent="0">
              <a:buNone/>
            </a:pPr>
            <a:endParaRPr lang="en-US" dirty="0"/>
          </a:p>
          <a:p>
            <a:pPr marL="0" indent="0" algn="just">
              <a:buNone/>
            </a:pPr>
            <a:r>
              <a:rPr lang="en-US" sz="2800" dirty="0" smtClean="0"/>
              <a:t>After the suppliers have been selected , the buyer negotiates the final order, listing the technical specifications , the quantity needed , the expected time of delivery etc. Buyers are increasingly moving towards Blanket contracting rather than periodic purchase orders.</a:t>
            </a:r>
            <a:endParaRPr lang="en-US" sz="2800" dirty="0"/>
          </a:p>
        </p:txBody>
      </p:sp>
      <p:sp>
        <p:nvSpPr>
          <p:cNvPr id="4" name="Footer Placeholder 3"/>
          <p:cNvSpPr>
            <a:spLocks noGrp="1"/>
          </p:cNvSpPr>
          <p:nvPr>
            <p:ph type="ftr" sz="quarter" idx="11"/>
          </p:nvPr>
        </p:nvSpPr>
        <p:spPr/>
        <p:txBody>
          <a:bodyPr/>
          <a:lstStyle/>
          <a:p>
            <a:r>
              <a:rPr lang="en-US" smtClean="0"/>
              <a:t>www.mbaknol.com </a:t>
            </a:r>
            <a:endParaRPr lang="en-US"/>
          </a:p>
        </p:txBody>
      </p:sp>
    </p:spTree>
    <p:extLst>
      <p:ext uri="{BB962C8B-B14F-4D97-AF65-F5344CB8AC3E}">
        <p14:creationId xmlns:p14="http://schemas.microsoft.com/office/powerpoint/2010/main" val="1383563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Phase 8- Performance Review</a:t>
            </a:r>
            <a:endParaRPr lang="en-US" u="sng" dirty="0"/>
          </a:p>
        </p:txBody>
      </p:sp>
      <p:sp>
        <p:nvSpPr>
          <p:cNvPr id="3" name="Content Placeholder 2"/>
          <p:cNvSpPr>
            <a:spLocks noGrp="1"/>
          </p:cNvSpPr>
          <p:nvPr>
            <p:ph idx="1"/>
          </p:nvPr>
        </p:nvSpPr>
        <p:spPr>
          <a:xfrm>
            <a:off x="457200" y="1295400"/>
            <a:ext cx="8229600" cy="5257800"/>
          </a:xfrm>
        </p:spPr>
        <p:txBody>
          <a:bodyPr>
            <a:normAutofit/>
          </a:bodyPr>
          <a:lstStyle/>
          <a:p>
            <a:pPr marL="0" indent="0">
              <a:buNone/>
            </a:pPr>
            <a:endParaRPr lang="en-US" dirty="0" smtClean="0"/>
          </a:p>
          <a:p>
            <a:pPr marL="0" indent="0" algn="just">
              <a:buNone/>
            </a:pPr>
            <a:r>
              <a:rPr lang="en-US" sz="2800" dirty="0" smtClean="0"/>
              <a:t>The </a:t>
            </a:r>
            <a:r>
              <a:rPr lang="en-US" sz="2800" dirty="0" smtClean="0"/>
              <a:t>final phase in the purchasing process consists of a formal or informal review and feedback regarding product performance as well as vendor performance. The buyer may contact the end user and ask for their evaluations which are in turn given to the supplier or he may rate the supplier on several criteria using a weighted score method. The performance review might lead to the buyer to continue , improve or drop a supplier</a:t>
            </a:r>
            <a:endParaRPr lang="en-US" sz="2800" dirty="0"/>
          </a:p>
        </p:txBody>
      </p:sp>
      <p:sp>
        <p:nvSpPr>
          <p:cNvPr id="4" name="Footer Placeholder 3"/>
          <p:cNvSpPr>
            <a:spLocks noGrp="1"/>
          </p:cNvSpPr>
          <p:nvPr>
            <p:ph type="ftr" sz="quarter" idx="11"/>
          </p:nvPr>
        </p:nvSpPr>
        <p:spPr/>
        <p:txBody>
          <a:bodyPr/>
          <a:lstStyle/>
          <a:p>
            <a:r>
              <a:rPr lang="en-US" smtClean="0"/>
              <a:t>www.mbaknol.com </a:t>
            </a:r>
            <a:endParaRPr lang="en-US"/>
          </a:p>
        </p:txBody>
      </p:sp>
    </p:spTree>
    <p:extLst>
      <p:ext uri="{BB962C8B-B14F-4D97-AF65-F5344CB8AC3E}">
        <p14:creationId xmlns:p14="http://schemas.microsoft.com/office/powerpoint/2010/main" val="3376071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200</TotalTime>
  <Words>666</Words>
  <Application>Microsoft Office PowerPoint</Application>
  <PresentationFormat>On-screen Show (4:3)</PresentationFormat>
  <Paragraphs>31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 Industrial Buying Decision Process </vt:lpstr>
      <vt:lpstr>Phase 1 – Recognition of a problem</vt:lpstr>
      <vt:lpstr> Phase 2 – Description of the need </vt:lpstr>
      <vt:lpstr>Phase 3- Product specification </vt:lpstr>
      <vt:lpstr>Phase 4 – Supplier Search</vt:lpstr>
      <vt:lpstr>Phase 5- Proposal Solicitation </vt:lpstr>
      <vt:lpstr>Phase 6- Supplier Selection </vt:lpstr>
      <vt:lpstr>Phase 7- Order Routine Specification</vt:lpstr>
      <vt:lpstr>Phase 8- Performance Review</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Buying Decision Process </dc:title>
  <dc:creator>sai</dc:creator>
  <cp:lastModifiedBy>Abey Francis</cp:lastModifiedBy>
  <cp:revision>15</cp:revision>
  <dcterms:created xsi:type="dcterms:W3CDTF">2014-01-10T04:18:53Z</dcterms:created>
  <dcterms:modified xsi:type="dcterms:W3CDTF">2014-06-05T02:19:42Z</dcterms:modified>
</cp:coreProperties>
</file>