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FBD31-D58D-41EF-A940-0FD0F7E79455}" type="datetimeFigureOut">
              <a:rPr lang="en-IN" smtClean="0"/>
              <a:t>02-04-2012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B64D6-D24E-4E6C-888C-2BF9F376232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3D88A-FBB2-4271-938A-DCF016AA89EB}" type="datetime1">
              <a:rPr lang="en-US" smtClean="0"/>
              <a:t>4/2/2012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CC66-C612-45C9-895F-52AA7D1C7AFE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66A-7118-46AE-8195-60A65E38DA23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E0E3-D841-46F7-8924-CB76073B3A7F}" type="datetime1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F8E4-AB1A-4037-B154-FCEF0F10E752}" type="datetime1">
              <a:rPr lang="en-US" smtClean="0"/>
              <a:t>4/2/2012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D987B7-2653-4B6A-AD32-787C011AB22E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E185-105D-4249-A06B-5D9DF63A5D55}" type="datetime1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C37A-1D62-4555-B239-CCB61D698AE1}" type="datetime1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CF0E2-8708-4436-BFA3-D251765FF93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7F237-0CA3-4905-A8DC-71A09F02CA5E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BC9E89-5BB1-4B05-952E-8297345E07B5}" type="datetime1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0E6E5A3-E3B4-4B85-B1F7-55DD2A93AED4}" type="datetime1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C5088F-A378-4BD1-B5B8-443DFCE32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Types of Dividend Policies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Types </a:t>
            </a:r>
            <a:r>
              <a:rPr dirty="0" smtClean="0"/>
              <a:t>of Dividend Policies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Policy of No Immediate Dividend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Stable Dividend Policy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Regular Dividend plus Extra Dividend Policy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Irregular Dividend Policy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Regular Stock Dividend Policy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Regular Dividend plus Stock Dividend Policy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Liberal Dividend Policy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1.Policy of No Immediate Dividend.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Management keep profits for its own growth.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Company should grow fast and expand big.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Fails in long time run.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Generally followed by distribution of bonus shares.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Rarely used policy in today's market.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2.Regular or Stable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Paying regular amount of dividend every year.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Raises prestige and credit of the company in market.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Helps in raising long term finance in future.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Price of the shares will remain high.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Share holders remain happy.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3.Regular Dividend plus Extra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Regular Dividend(RD) + Extra Dividend(ED) is paid.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Policy adopted when company has earned extra points(profits).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Policy is removed when earnings are normal.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System not found in India.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4.Irregular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Company doesn’t pay fixed dividend regularly.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Changes yearly depending on the earnings.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Used by firms having unstable earnings especially in luxury goods.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5.Regular Stock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Firm pays dividend in form of shares instead of cash for some years regularly.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Applied when firms face liquidity crunch.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Not advisable in long term because numbers of shares will increase every year and earning per share will decrease.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Affects adversely  to  company's  credit and share value.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6.Regular Dividend plus Stock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Cash + Shares(Stock) = Complete Dividend.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Policy is Justified when</a:t>
            </a:r>
          </a:p>
          <a:p>
            <a:pPr>
              <a:buNone/>
            </a:pPr>
            <a:r>
              <a:rPr lang="en-US" dirty="0" smtClean="0"/>
              <a:t>     a) Firm wants to maintain its Regular Dividend Policy</a:t>
            </a:r>
          </a:p>
          <a:p>
            <a:pPr>
              <a:buNone/>
            </a:pPr>
            <a:r>
              <a:rPr lang="en-US" dirty="0" smtClean="0"/>
              <a:t>     b) Wants to retains cash for Expansion.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Firm wants give benefits of its earnings to shareholders but lacks liquidity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Limitations of Regular Dividend Stock Policy applicable.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7.Liberal Dividend Policy.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Major part of earnings is given to shareholders and minimum is retained by the firm.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Rate or Amount of Dividend in not fixed.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Higher the profit, Higher the dividend.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365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Types of Dividend Policies</vt:lpstr>
      <vt:lpstr>Types of Dividend Policies</vt:lpstr>
      <vt:lpstr>1.Policy of No Immediate Dividend.</vt:lpstr>
      <vt:lpstr>2.Regular or Stable Dividend Policy.</vt:lpstr>
      <vt:lpstr>3.Regular Dividend plus Extra Dividend policy.</vt:lpstr>
      <vt:lpstr>4.Irregular Dividend Policy.</vt:lpstr>
      <vt:lpstr>5.Regular Stock Dividend Policy.</vt:lpstr>
      <vt:lpstr>6.Regular Dividend plus Stock Dividend Policy.</vt:lpstr>
      <vt:lpstr>7.Liberal Dividend Policy.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Dividend Policies</dc:title>
  <dc:creator>JGI</dc:creator>
  <cp:lastModifiedBy>aBeY</cp:lastModifiedBy>
  <cp:revision>12</cp:revision>
  <dcterms:created xsi:type="dcterms:W3CDTF">2011-03-31T22:57:29Z</dcterms:created>
  <dcterms:modified xsi:type="dcterms:W3CDTF">2012-04-02T15:43:28Z</dcterms:modified>
</cp:coreProperties>
</file>